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>
        <p:scale>
          <a:sx n="25" d="100"/>
          <a:sy n="25" d="100"/>
        </p:scale>
        <p:origin x="2568" y="14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76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39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56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19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67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34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871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11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92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58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8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88918-05C9-44A6-802B-1AC54432BE4E}" type="datetimeFigureOut">
              <a:rPr lang="fr-FR" smtClean="0"/>
              <a:t>13/05/2022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7E7AB-B130-46DC-ACF4-FFC62BF707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64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</a:blip>
          <a:srcRect l="33417" t="16370" r="24708" b="8222"/>
          <a:stretch/>
        </p:blipFill>
        <p:spPr>
          <a:xfrm>
            <a:off x="-5135881" y="-6399291"/>
            <a:ext cx="18516311" cy="187558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20041" t="3037" r="31042" b="7853"/>
          <a:stretch/>
        </p:blipFill>
        <p:spPr>
          <a:xfrm>
            <a:off x="-4861560" y="-6233160"/>
            <a:ext cx="17891760" cy="183337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47975" y="-5734050"/>
            <a:ext cx="17887950" cy="183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219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0</Words>
  <Application>Microsoft Office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LEFUR</dc:creator>
  <cp:lastModifiedBy>Jean LEFUR</cp:lastModifiedBy>
  <cp:revision>3</cp:revision>
  <dcterms:created xsi:type="dcterms:W3CDTF">2022-05-13T10:56:43Z</dcterms:created>
  <dcterms:modified xsi:type="dcterms:W3CDTF">2022-05-13T13:11:10Z</dcterms:modified>
</cp:coreProperties>
</file>